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1240750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989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3056" y="4954765"/>
            <a:ext cx="18054638" cy="10540259"/>
          </a:xfrm>
        </p:spPr>
        <p:txBody>
          <a:bodyPr anchor="b"/>
          <a:lstStyle>
            <a:lvl1pPr algn="ctr"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55094" y="15901497"/>
            <a:ext cx="15930563" cy="7309499"/>
          </a:xfrm>
        </p:spPr>
        <p:txBody>
          <a:bodyPr/>
          <a:lstStyle>
            <a:lvl1pPr marL="0" indent="0" algn="ctr">
              <a:buNone/>
              <a:defRPr sz="5575"/>
            </a:lvl1pPr>
            <a:lvl2pPr marL="1062030" indent="0" algn="ctr">
              <a:buNone/>
              <a:defRPr sz="4646"/>
            </a:lvl2pPr>
            <a:lvl3pPr marL="2124060" indent="0" algn="ctr">
              <a:buNone/>
              <a:defRPr sz="4181"/>
            </a:lvl3pPr>
            <a:lvl4pPr marL="3186090" indent="0" algn="ctr">
              <a:buNone/>
              <a:defRPr sz="3717"/>
            </a:lvl4pPr>
            <a:lvl5pPr marL="4248120" indent="0" algn="ctr">
              <a:buNone/>
              <a:defRPr sz="3717"/>
            </a:lvl5pPr>
            <a:lvl6pPr marL="5310149" indent="0" algn="ctr">
              <a:buNone/>
              <a:defRPr sz="3717"/>
            </a:lvl6pPr>
            <a:lvl7pPr marL="6372179" indent="0" algn="ctr">
              <a:buNone/>
              <a:defRPr sz="3717"/>
            </a:lvl7pPr>
            <a:lvl8pPr marL="7434209" indent="0" algn="ctr">
              <a:buNone/>
              <a:defRPr sz="3717"/>
            </a:lvl8pPr>
            <a:lvl9pPr marL="8496239" indent="0" algn="ctr">
              <a:buNone/>
              <a:defRPr sz="3717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41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0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00413" y="1611875"/>
            <a:ext cx="4580037" cy="256568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303" y="1611875"/>
            <a:ext cx="13474601" cy="256568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0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2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40" y="7547788"/>
            <a:ext cx="18320147" cy="12593645"/>
          </a:xfrm>
        </p:spPr>
        <p:txBody>
          <a:bodyPr anchor="b"/>
          <a:lstStyle>
            <a:lvl1pPr>
              <a:defRPr sz="1393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9240" y="20260574"/>
            <a:ext cx="18320147" cy="6622701"/>
          </a:xfrm>
        </p:spPr>
        <p:txBody>
          <a:bodyPr/>
          <a:lstStyle>
            <a:lvl1pPr marL="0" indent="0">
              <a:buNone/>
              <a:defRPr sz="5575">
                <a:solidFill>
                  <a:schemeClr val="tx1"/>
                </a:solidFill>
              </a:defRPr>
            </a:lvl1pPr>
            <a:lvl2pPr marL="1062030" indent="0">
              <a:buNone/>
              <a:defRPr sz="4646">
                <a:solidFill>
                  <a:schemeClr val="tx1">
                    <a:tint val="75000"/>
                  </a:schemeClr>
                </a:solidFill>
              </a:defRPr>
            </a:lvl2pPr>
            <a:lvl3pPr marL="2124060" indent="0">
              <a:buNone/>
              <a:defRPr sz="4181">
                <a:solidFill>
                  <a:schemeClr val="tx1">
                    <a:tint val="75000"/>
                  </a:schemeClr>
                </a:solidFill>
              </a:defRPr>
            </a:lvl3pPr>
            <a:lvl4pPr marL="318609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4pPr>
            <a:lvl5pPr marL="4248120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5pPr>
            <a:lvl6pPr marL="531014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6pPr>
            <a:lvl7pPr marL="637217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7pPr>
            <a:lvl8pPr marL="743420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8pPr>
            <a:lvl9pPr marL="8496239" indent="0">
              <a:buNone/>
              <a:defRPr sz="37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460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301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3130" y="8059374"/>
            <a:ext cx="9027319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42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1611882"/>
            <a:ext cx="18320147" cy="585180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71" y="7421634"/>
            <a:ext cx="8985831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63071" y="11058863"/>
            <a:ext cx="8985831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753131" y="7421634"/>
            <a:ext cx="9030085" cy="3637228"/>
          </a:xfrm>
        </p:spPr>
        <p:txBody>
          <a:bodyPr anchor="b"/>
          <a:lstStyle>
            <a:lvl1pPr marL="0" indent="0">
              <a:buNone/>
              <a:defRPr sz="5575" b="1"/>
            </a:lvl1pPr>
            <a:lvl2pPr marL="1062030" indent="0">
              <a:buNone/>
              <a:defRPr sz="4646" b="1"/>
            </a:lvl2pPr>
            <a:lvl3pPr marL="2124060" indent="0">
              <a:buNone/>
              <a:defRPr sz="4181" b="1"/>
            </a:lvl3pPr>
            <a:lvl4pPr marL="3186090" indent="0">
              <a:buNone/>
              <a:defRPr sz="3717" b="1"/>
            </a:lvl4pPr>
            <a:lvl5pPr marL="4248120" indent="0">
              <a:buNone/>
              <a:defRPr sz="3717" b="1"/>
            </a:lvl5pPr>
            <a:lvl6pPr marL="5310149" indent="0">
              <a:buNone/>
              <a:defRPr sz="3717" b="1"/>
            </a:lvl6pPr>
            <a:lvl7pPr marL="6372179" indent="0">
              <a:buNone/>
              <a:defRPr sz="3717" b="1"/>
            </a:lvl7pPr>
            <a:lvl8pPr marL="7434209" indent="0">
              <a:buNone/>
              <a:defRPr sz="3717" b="1"/>
            </a:lvl8pPr>
            <a:lvl9pPr marL="8496239" indent="0">
              <a:buNone/>
              <a:defRPr sz="3717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753131" y="11058863"/>
            <a:ext cx="9030085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627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5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5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0085" y="4359077"/>
            <a:ext cx="10753130" cy="21515024"/>
          </a:xfrm>
        </p:spPr>
        <p:txBody>
          <a:bodyPr/>
          <a:lstStyle>
            <a:lvl1pPr>
              <a:defRPr sz="7433"/>
            </a:lvl1pPr>
            <a:lvl2pPr>
              <a:defRPr sz="6504"/>
            </a:lvl2pPr>
            <a:lvl3pPr>
              <a:defRPr sz="5575"/>
            </a:lvl3pPr>
            <a:lvl4pPr>
              <a:defRPr sz="4646"/>
            </a:lvl4pPr>
            <a:lvl5pPr>
              <a:defRPr sz="4646"/>
            </a:lvl5pPr>
            <a:lvl6pPr>
              <a:defRPr sz="4646"/>
            </a:lvl6pPr>
            <a:lvl7pPr>
              <a:defRPr sz="4646"/>
            </a:lvl7pPr>
            <a:lvl8pPr>
              <a:defRPr sz="4646"/>
            </a:lvl8pPr>
            <a:lvl9pPr>
              <a:defRPr sz="464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69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68" y="2018348"/>
            <a:ext cx="6850695" cy="7064216"/>
          </a:xfrm>
        </p:spPr>
        <p:txBody>
          <a:bodyPr anchor="b"/>
          <a:lstStyle>
            <a:lvl1pPr>
              <a:defRPr sz="743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30085" y="4359077"/>
            <a:ext cx="10753130" cy="21515024"/>
          </a:xfrm>
        </p:spPr>
        <p:txBody>
          <a:bodyPr anchor="t"/>
          <a:lstStyle>
            <a:lvl1pPr marL="0" indent="0">
              <a:buNone/>
              <a:defRPr sz="7433"/>
            </a:lvl1pPr>
            <a:lvl2pPr marL="1062030" indent="0">
              <a:buNone/>
              <a:defRPr sz="6504"/>
            </a:lvl2pPr>
            <a:lvl3pPr marL="2124060" indent="0">
              <a:buNone/>
              <a:defRPr sz="5575"/>
            </a:lvl3pPr>
            <a:lvl4pPr marL="3186090" indent="0">
              <a:buNone/>
              <a:defRPr sz="4646"/>
            </a:lvl4pPr>
            <a:lvl5pPr marL="4248120" indent="0">
              <a:buNone/>
              <a:defRPr sz="4646"/>
            </a:lvl5pPr>
            <a:lvl6pPr marL="5310149" indent="0">
              <a:buNone/>
              <a:defRPr sz="4646"/>
            </a:lvl6pPr>
            <a:lvl7pPr marL="6372179" indent="0">
              <a:buNone/>
              <a:defRPr sz="4646"/>
            </a:lvl7pPr>
            <a:lvl8pPr marL="7434209" indent="0">
              <a:buNone/>
              <a:defRPr sz="4646"/>
            </a:lvl8pPr>
            <a:lvl9pPr marL="8496239" indent="0">
              <a:buNone/>
              <a:defRPr sz="464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63068" y="9082564"/>
            <a:ext cx="6850695" cy="16826573"/>
          </a:xfrm>
        </p:spPr>
        <p:txBody>
          <a:bodyPr/>
          <a:lstStyle>
            <a:lvl1pPr marL="0" indent="0">
              <a:buNone/>
              <a:defRPr sz="3717"/>
            </a:lvl1pPr>
            <a:lvl2pPr marL="1062030" indent="0">
              <a:buNone/>
              <a:defRPr sz="3252"/>
            </a:lvl2pPr>
            <a:lvl3pPr marL="2124060" indent="0">
              <a:buNone/>
              <a:defRPr sz="2787"/>
            </a:lvl3pPr>
            <a:lvl4pPr marL="3186090" indent="0">
              <a:buNone/>
              <a:defRPr sz="2323"/>
            </a:lvl4pPr>
            <a:lvl5pPr marL="4248120" indent="0">
              <a:buNone/>
              <a:defRPr sz="2323"/>
            </a:lvl5pPr>
            <a:lvl6pPr marL="5310149" indent="0">
              <a:buNone/>
              <a:defRPr sz="2323"/>
            </a:lvl6pPr>
            <a:lvl7pPr marL="6372179" indent="0">
              <a:buNone/>
              <a:defRPr sz="2323"/>
            </a:lvl7pPr>
            <a:lvl8pPr marL="7434209" indent="0">
              <a:buNone/>
              <a:defRPr sz="2323"/>
            </a:lvl8pPr>
            <a:lvl9pPr marL="8496239" indent="0">
              <a:buNone/>
              <a:defRPr sz="2323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910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302" y="1611882"/>
            <a:ext cx="1832014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302" y="8059374"/>
            <a:ext cx="1832014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60301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087CB-9FFA-44DB-88BB-6FDD0C9C21CA}" type="datetimeFigureOut">
              <a:rPr lang="de-DE" smtClean="0"/>
              <a:t>10.10.2020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35999" y="28060644"/>
            <a:ext cx="716875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001280" y="28060644"/>
            <a:ext cx="4779169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7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01EBE-C0D2-4865-A53B-68A50DE31F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64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24060" rtl="0" eaLnBrk="1" latinLnBrk="0" hangingPunct="1">
        <a:lnSpc>
          <a:spcPct val="90000"/>
        </a:lnSpc>
        <a:spcBef>
          <a:spcPct val="0"/>
        </a:spcBef>
        <a:buNone/>
        <a:defRPr sz="102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1015" indent="-531015" algn="l" defTabSz="2124060" rtl="0" eaLnBrk="1" latinLnBrk="0" hangingPunct="1">
        <a:lnSpc>
          <a:spcPct val="90000"/>
        </a:lnSpc>
        <a:spcBef>
          <a:spcPts val="2323"/>
        </a:spcBef>
        <a:buFont typeface="Arial" panose="020B0604020202020204" pitchFamily="34" charset="0"/>
        <a:buChar char="•"/>
        <a:defRPr sz="6504" kern="1200">
          <a:solidFill>
            <a:schemeClr val="tx1"/>
          </a:solidFill>
          <a:latin typeface="+mn-lt"/>
          <a:ea typeface="+mn-ea"/>
          <a:cs typeface="+mn-cs"/>
        </a:defRPr>
      </a:lvl1pPr>
      <a:lvl2pPr marL="159304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5575" kern="1200">
          <a:solidFill>
            <a:schemeClr val="tx1"/>
          </a:solidFill>
          <a:latin typeface="+mn-lt"/>
          <a:ea typeface="+mn-ea"/>
          <a:cs typeface="+mn-cs"/>
        </a:defRPr>
      </a:lvl2pPr>
      <a:lvl3pPr marL="265507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646" kern="1200">
          <a:solidFill>
            <a:schemeClr val="tx1"/>
          </a:solidFill>
          <a:latin typeface="+mn-lt"/>
          <a:ea typeface="+mn-ea"/>
          <a:cs typeface="+mn-cs"/>
        </a:defRPr>
      </a:lvl3pPr>
      <a:lvl4pPr marL="3717105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77913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84116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90319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96522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9027254" indent="-531015" algn="l" defTabSz="2124060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1pPr>
      <a:lvl2pPr marL="106203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2pPr>
      <a:lvl3pPr marL="212406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3pPr>
      <a:lvl4pPr marL="318609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4pPr>
      <a:lvl5pPr marL="4248120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5pPr>
      <a:lvl6pPr marL="531014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6pPr>
      <a:lvl7pPr marL="637217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7pPr>
      <a:lvl8pPr marL="743420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8pPr>
      <a:lvl9pPr marL="8496239" algn="l" defTabSz="2124060" rtl="0" eaLnBrk="1" latinLnBrk="0" hangingPunct="1">
        <a:defRPr sz="41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xmlns="" id="{67688B4F-44D7-4E57-85E7-95CC8F74C3F6}"/>
              </a:ext>
            </a:extLst>
          </p:cNvPr>
          <p:cNvCxnSpPr>
            <a:cxnSpLocks/>
          </p:cNvCxnSpPr>
          <p:nvPr/>
        </p:nvCxnSpPr>
        <p:spPr>
          <a:xfrm flipH="1">
            <a:off x="-107576" y="28358291"/>
            <a:ext cx="8426885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xmlns="" id="{083D226D-E80A-41FC-B17D-7DF2143EC50E}"/>
              </a:ext>
            </a:extLst>
          </p:cNvPr>
          <p:cNvCxnSpPr>
            <a:cxnSpLocks/>
          </p:cNvCxnSpPr>
          <p:nvPr/>
        </p:nvCxnSpPr>
        <p:spPr>
          <a:xfrm>
            <a:off x="6387467" y="6048867"/>
            <a:ext cx="0" cy="213719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B8A94E6B-387A-45BA-8E9E-09566EEA2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646022" y="87988"/>
            <a:ext cx="369843" cy="73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3101" tIns="91550" rIns="183101" bIns="9155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sz="3604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xmlns="" id="{C3343AFA-5715-4C3F-A006-D477D8A75A31}"/>
              </a:ext>
            </a:extLst>
          </p:cNvPr>
          <p:cNvSpPr/>
          <p:nvPr/>
        </p:nvSpPr>
        <p:spPr>
          <a:xfrm>
            <a:off x="18897600" y="1524000"/>
            <a:ext cx="1188000" cy="1188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FA9890F6-AD9F-4F10-9CCC-B68F27E6F5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9835">
            <a:off x="3669254" y="327170"/>
            <a:ext cx="2305372" cy="3200847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9F645E43-FEAE-4C6C-8B14-573514202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0416" y="3697746"/>
            <a:ext cx="2286319" cy="319132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859B4F49-33B2-453D-940C-DEE9CD8F1F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9942" y="7503671"/>
            <a:ext cx="2286319" cy="321037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xmlns="" id="{A8C0416C-0F3C-46CF-8F86-3C555C03D7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66561" y="11314669"/>
            <a:ext cx="2286319" cy="321037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xmlns="" id="{964258F7-A095-43DC-BB1F-EEBDE677AC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7699" y="18817452"/>
            <a:ext cx="2286319" cy="3172268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xmlns="" id="{1CD6FA39-DE03-4697-888C-77DC027076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2461" y="22576582"/>
            <a:ext cx="2286319" cy="318179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xmlns="" id="{5363FCD8-01DE-4EE9-B47D-0FE500446C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466" y="25859238"/>
            <a:ext cx="2267266" cy="319132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xmlns="" id="{96C5065B-8B8F-4DDC-9018-E5058D9816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8288" y="25859238"/>
            <a:ext cx="2286319" cy="3181794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xmlns="" id="{5DDDF5EA-DA32-44A3-9544-9131CC84D8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2484" y="25973403"/>
            <a:ext cx="2286319" cy="3210373"/>
          </a:xfrm>
          <a:prstGeom prst="rect">
            <a:avLst/>
          </a:prstGeom>
        </p:spPr>
      </p:pic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xmlns="" id="{253D5112-2DF3-4741-AECC-F2607814E000}"/>
              </a:ext>
            </a:extLst>
          </p:cNvPr>
          <p:cNvCxnSpPr>
            <a:cxnSpLocks/>
          </p:cNvCxnSpPr>
          <p:nvPr/>
        </p:nvCxnSpPr>
        <p:spPr>
          <a:xfrm>
            <a:off x="6387467" y="10029371"/>
            <a:ext cx="0" cy="1988458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xmlns="" id="{32EA2BAC-67BD-4D15-9B29-309470083687}"/>
              </a:ext>
            </a:extLst>
          </p:cNvPr>
          <p:cNvCxnSpPr>
            <a:cxnSpLocks/>
          </p:cNvCxnSpPr>
          <p:nvPr/>
        </p:nvCxnSpPr>
        <p:spPr>
          <a:xfrm flipH="1">
            <a:off x="1161144" y="21376866"/>
            <a:ext cx="104788" cy="1647453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xmlns="" id="{1AF63CA2-FF9D-45AF-B12E-76ED7545C897}"/>
              </a:ext>
            </a:extLst>
          </p:cNvPr>
          <p:cNvCxnSpPr>
            <a:cxnSpLocks/>
          </p:cNvCxnSpPr>
          <p:nvPr/>
        </p:nvCxnSpPr>
        <p:spPr>
          <a:xfrm>
            <a:off x="3666993" y="28358291"/>
            <a:ext cx="1514607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xmlns="" id="{06B74718-9293-4E6B-8CF4-7036381EE9A2}"/>
              </a:ext>
            </a:extLst>
          </p:cNvPr>
          <p:cNvCxnSpPr/>
          <p:nvPr/>
        </p:nvCxnSpPr>
        <p:spPr>
          <a:xfrm>
            <a:off x="7179216" y="28358291"/>
            <a:ext cx="1605187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xmlns="" id="{A040E930-E704-4F82-A872-921B1C3412D9}"/>
              </a:ext>
            </a:extLst>
          </p:cNvPr>
          <p:cNvCxnSpPr/>
          <p:nvPr/>
        </p:nvCxnSpPr>
        <p:spPr>
          <a:xfrm>
            <a:off x="10858955" y="28358291"/>
            <a:ext cx="437936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xmlns="" id="{CCE6971E-B5A4-402E-9F12-AE97CE8F8776}"/>
              </a:ext>
            </a:extLst>
          </p:cNvPr>
          <p:cNvCxnSpPr/>
          <p:nvPr/>
        </p:nvCxnSpPr>
        <p:spPr>
          <a:xfrm>
            <a:off x="14909321" y="28358291"/>
            <a:ext cx="2298700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xmlns="" id="{67688B4F-44D7-4E57-85E7-95CC8F74C3F6}"/>
              </a:ext>
            </a:extLst>
          </p:cNvPr>
          <p:cNvCxnSpPr>
            <a:cxnSpLocks/>
          </p:cNvCxnSpPr>
          <p:nvPr/>
        </p:nvCxnSpPr>
        <p:spPr>
          <a:xfrm>
            <a:off x="6386451" y="13815573"/>
            <a:ext cx="0" cy="4822051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xmlns="" id="{67688B4F-44D7-4E57-85E7-95CC8F74C3F6}"/>
              </a:ext>
            </a:extLst>
          </p:cNvPr>
          <p:cNvCxnSpPr>
            <a:cxnSpLocks/>
          </p:cNvCxnSpPr>
          <p:nvPr/>
        </p:nvCxnSpPr>
        <p:spPr>
          <a:xfrm flipH="1">
            <a:off x="4966386" y="15555271"/>
            <a:ext cx="8426885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xmlns="" id="{67688B4F-44D7-4E57-85E7-95CC8F74C3F6}"/>
              </a:ext>
            </a:extLst>
          </p:cNvPr>
          <p:cNvCxnSpPr>
            <a:cxnSpLocks/>
          </p:cNvCxnSpPr>
          <p:nvPr/>
        </p:nvCxnSpPr>
        <p:spPr>
          <a:xfrm>
            <a:off x="1269359" y="13815573"/>
            <a:ext cx="0" cy="5444853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xmlns="" id="{67688B4F-44D7-4E57-85E7-95CC8F74C3F6}"/>
              </a:ext>
            </a:extLst>
          </p:cNvPr>
          <p:cNvCxnSpPr>
            <a:cxnSpLocks/>
          </p:cNvCxnSpPr>
          <p:nvPr/>
        </p:nvCxnSpPr>
        <p:spPr>
          <a:xfrm flipH="1">
            <a:off x="-107576" y="15555271"/>
            <a:ext cx="8426885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xmlns="" id="{67688B4F-44D7-4E57-85E7-95CC8F74C3F6}"/>
              </a:ext>
            </a:extLst>
          </p:cNvPr>
          <p:cNvCxnSpPr>
            <a:cxnSpLocks/>
          </p:cNvCxnSpPr>
          <p:nvPr/>
        </p:nvCxnSpPr>
        <p:spPr>
          <a:xfrm>
            <a:off x="1171424" y="24806302"/>
            <a:ext cx="0" cy="4822051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 rot="2359890">
            <a:off x="12021794" y="8630955"/>
            <a:ext cx="1463407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b="1" dirty="0" smtClean="0">
                <a:solidFill>
                  <a:srgbClr val="C00000"/>
                </a:solidFill>
              </a:rPr>
              <a:t>Psalm 23</a:t>
            </a:r>
            <a:endParaRPr lang="de-DE" sz="11500" b="1" dirty="0">
              <a:solidFill>
                <a:srgbClr val="C00000"/>
              </a:solidFill>
            </a:endParaRPr>
          </a:p>
        </p:txBody>
      </p:sp>
      <p:sp>
        <p:nvSpPr>
          <p:cNvPr id="33" name="Bogen 32">
            <a:extLst>
              <a:ext uri="{FF2B5EF4-FFF2-40B4-BE49-F238E27FC236}">
                <a16:creationId xmlns="" xmlns:a16="http://schemas.microsoft.com/office/drawing/2014/main" id="{9782DCE3-0FEF-4C06-BC26-2C16D2DCCE63}"/>
              </a:ext>
            </a:extLst>
          </p:cNvPr>
          <p:cNvSpPr/>
          <p:nvPr/>
        </p:nvSpPr>
        <p:spPr>
          <a:xfrm rot="804295">
            <a:off x="3763031" y="2991904"/>
            <a:ext cx="2628579" cy="2094208"/>
          </a:xfrm>
          <a:prstGeom prst="arc">
            <a:avLst>
              <a:gd name="adj1" fmla="val 16732444"/>
              <a:gd name="adj2" fmla="val 21146869"/>
            </a:avLst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xmlns="" id="{A040E930-E704-4F82-A872-921B1C3412D9}"/>
              </a:ext>
            </a:extLst>
          </p:cNvPr>
          <p:cNvCxnSpPr/>
          <p:nvPr/>
        </p:nvCxnSpPr>
        <p:spPr>
          <a:xfrm>
            <a:off x="12324548" y="28358291"/>
            <a:ext cx="437936" cy="0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fik 23">
            <a:extLst>
              <a:ext uri="{FF2B5EF4-FFF2-40B4-BE49-F238E27FC236}">
                <a16:creationId xmlns:a16="http://schemas.microsoft.com/office/drawing/2014/main" xmlns="" id="{25D0B856-F66C-46DE-80EC-400371F2D9F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28621" y="14788147"/>
            <a:ext cx="2295845" cy="320084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042602" y="25990656"/>
            <a:ext cx="2286319" cy="3186990"/>
          </a:xfrm>
          <a:prstGeom prst="rect">
            <a:avLst/>
          </a:prstGeom>
        </p:spPr>
      </p:pic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xmlns="" id="{083D226D-E80A-41FC-B17D-7DF2143EC50E}"/>
              </a:ext>
            </a:extLst>
          </p:cNvPr>
          <p:cNvCxnSpPr>
            <a:cxnSpLocks/>
          </p:cNvCxnSpPr>
          <p:nvPr/>
        </p:nvCxnSpPr>
        <p:spPr>
          <a:xfrm>
            <a:off x="1932317" y="1134016"/>
            <a:ext cx="1623768" cy="880466"/>
          </a:xfrm>
          <a:prstGeom prst="line">
            <a:avLst/>
          </a:prstGeom>
          <a:ln w="228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234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</Words>
  <Application>Microsoft Office PowerPoint</Application>
  <PresentationFormat>Benutzerdefiniert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Fehrmann, Raphael</cp:lastModifiedBy>
  <cp:revision>18</cp:revision>
  <dcterms:created xsi:type="dcterms:W3CDTF">2020-06-24T08:59:59Z</dcterms:created>
  <dcterms:modified xsi:type="dcterms:W3CDTF">2020-10-10T13:07:59Z</dcterms:modified>
</cp:coreProperties>
</file>